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9906000" cy="6858000" type="A4"/>
  <p:notesSz cx="6797675" cy="9926638"/>
  <p:defaultTextStyle>
    <a:defPPr>
      <a:defRPr lang="tr-TR"/>
    </a:defPPr>
    <a:lvl1pPr marL="0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9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33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15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00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82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66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416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42951" y="2130439"/>
            <a:ext cx="8420100" cy="147002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85902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181850" y="274646"/>
            <a:ext cx="2228850" cy="585152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95302" y="274646"/>
            <a:ext cx="6521450" cy="585152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2507" y="440691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82507" y="2906719"/>
            <a:ext cx="84201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95301" y="1600203"/>
            <a:ext cx="4375150" cy="4525965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035551" y="1600203"/>
            <a:ext cx="4375150" cy="4525965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95300" y="1535116"/>
            <a:ext cx="4376870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7" indent="0">
              <a:buNone/>
              <a:defRPr sz="1800" b="1"/>
            </a:lvl3pPr>
            <a:lvl4pPr marL="1371549" indent="0">
              <a:buNone/>
              <a:defRPr sz="1600" b="1"/>
            </a:lvl4pPr>
            <a:lvl5pPr marL="1828733" indent="0">
              <a:buNone/>
              <a:defRPr sz="1600" b="1"/>
            </a:lvl5pPr>
            <a:lvl6pPr marL="2285915" indent="0">
              <a:buNone/>
              <a:defRPr sz="1600" b="1"/>
            </a:lvl6pPr>
            <a:lvl7pPr marL="2743100" indent="0">
              <a:buNone/>
              <a:defRPr sz="1600" b="1"/>
            </a:lvl7pPr>
            <a:lvl8pPr marL="3200282" indent="0">
              <a:buNone/>
              <a:defRPr sz="1600" b="1"/>
            </a:lvl8pPr>
            <a:lvl9pPr marL="3657466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5300" y="2174885"/>
            <a:ext cx="4376870" cy="39512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032117" y="1535116"/>
            <a:ext cx="4378590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7" indent="0">
              <a:buNone/>
              <a:defRPr sz="1800" b="1"/>
            </a:lvl3pPr>
            <a:lvl4pPr marL="1371549" indent="0">
              <a:buNone/>
              <a:defRPr sz="1600" b="1"/>
            </a:lvl4pPr>
            <a:lvl5pPr marL="1828733" indent="0">
              <a:buNone/>
              <a:defRPr sz="1600" b="1"/>
            </a:lvl5pPr>
            <a:lvl6pPr marL="2285915" indent="0">
              <a:buNone/>
              <a:defRPr sz="1600" b="1"/>
            </a:lvl6pPr>
            <a:lvl7pPr marL="2743100" indent="0">
              <a:buNone/>
              <a:defRPr sz="1600" b="1"/>
            </a:lvl7pPr>
            <a:lvl8pPr marL="3200282" indent="0">
              <a:buNone/>
              <a:defRPr sz="1600" b="1"/>
            </a:lvl8pPr>
            <a:lvl9pPr marL="3657466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032117" y="2174885"/>
            <a:ext cx="4378590" cy="39512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5305" y="273053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872973" y="273057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95305" y="1435111"/>
            <a:ext cx="32590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7" indent="0">
              <a:buNone/>
              <a:defRPr sz="1000"/>
            </a:lvl3pPr>
            <a:lvl4pPr marL="1371549" indent="0">
              <a:buNone/>
              <a:defRPr sz="800"/>
            </a:lvl4pPr>
            <a:lvl5pPr marL="1828733" indent="0">
              <a:buNone/>
              <a:defRPr sz="800"/>
            </a:lvl5pPr>
            <a:lvl6pPr marL="2285915" indent="0">
              <a:buNone/>
              <a:defRPr sz="800"/>
            </a:lvl6pPr>
            <a:lvl7pPr marL="2743100" indent="0">
              <a:buNone/>
              <a:defRPr sz="800"/>
            </a:lvl7pPr>
            <a:lvl8pPr marL="3200282" indent="0">
              <a:buNone/>
              <a:defRPr sz="800"/>
            </a:lvl8pPr>
            <a:lvl9pPr marL="3657466" indent="0">
              <a:buNone/>
              <a:defRPr sz="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41646" y="4800604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941646" y="612773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182" indent="0">
              <a:buNone/>
              <a:defRPr sz="2900"/>
            </a:lvl2pPr>
            <a:lvl3pPr marL="914367" indent="0">
              <a:buNone/>
              <a:defRPr sz="2400"/>
            </a:lvl3pPr>
            <a:lvl4pPr marL="1371549" indent="0">
              <a:buNone/>
              <a:defRPr sz="2000"/>
            </a:lvl4pPr>
            <a:lvl5pPr marL="1828733" indent="0">
              <a:buNone/>
              <a:defRPr sz="2000"/>
            </a:lvl5pPr>
            <a:lvl6pPr marL="2285915" indent="0">
              <a:buNone/>
              <a:defRPr sz="2000"/>
            </a:lvl6pPr>
            <a:lvl7pPr marL="2743100" indent="0">
              <a:buNone/>
              <a:defRPr sz="2000"/>
            </a:lvl7pPr>
            <a:lvl8pPr marL="3200282" indent="0">
              <a:buNone/>
              <a:defRPr sz="2000"/>
            </a:lvl8pPr>
            <a:lvl9pPr marL="3657466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941646" y="5367349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7" indent="0">
              <a:buNone/>
              <a:defRPr sz="1000"/>
            </a:lvl3pPr>
            <a:lvl4pPr marL="1371549" indent="0">
              <a:buNone/>
              <a:defRPr sz="800"/>
            </a:lvl4pPr>
            <a:lvl5pPr marL="1828733" indent="0">
              <a:buNone/>
              <a:defRPr sz="800"/>
            </a:lvl5pPr>
            <a:lvl6pPr marL="2285915" indent="0">
              <a:buNone/>
              <a:defRPr sz="800"/>
            </a:lvl6pPr>
            <a:lvl7pPr marL="2743100" indent="0">
              <a:buNone/>
              <a:defRPr sz="800"/>
            </a:lvl7pPr>
            <a:lvl8pPr marL="3200282" indent="0">
              <a:buNone/>
              <a:defRPr sz="800"/>
            </a:lvl8pPr>
            <a:lvl9pPr marL="3657466" indent="0">
              <a:buNone/>
              <a:defRPr sz="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95301" y="274635"/>
            <a:ext cx="8915400" cy="1143000"/>
          </a:xfrm>
          <a:prstGeom prst="rect">
            <a:avLst/>
          </a:prstGeom>
        </p:spPr>
        <p:txBody>
          <a:bodyPr vert="horz" lIns="91437" tIns="45718" rIns="91437" bIns="45718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95301" y="1600203"/>
            <a:ext cx="8915400" cy="4525965"/>
          </a:xfrm>
          <a:prstGeom prst="rect">
            <a:avLst/>
          </a:prstGeom>
        </p:spPr>
        <p:txBody>
          <a:bodyPr vert="horz" lIns="91437" tIns="45718" rIns="91437" bIns="45718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95300" y="6356367"/>
            <a:ext cx="2311400" cy="365123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15.11.2022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384552" y="6356367"/>
            <a:ext cx="3136900" cy="365123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099300" y="6356367"/>
            <a:ext cx="2311400" cy="365123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67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8" indent="-342888" algn="l" defTabSz="914367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2" indent="-285740" algn="l" defTabSz="914367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1" indent="-228592" algn="l" defTabSz="91436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25" indent="-228592" algn="l" defTabSz="91436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0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4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58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9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3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5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0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2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6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864768" y="260648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BAŞARI BELGESİ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064568" y="3933056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latin typeface="Kozuka Mincho Pr6N L" panose="02020300000000000000" pitchFamily="18" charset="-128"/>
                <a:ea typeface="Kozuka Mincho Pr6N L" panose="02020300000000000000" pitchFamily="18" charset="-128"/>
              </a:rPr>
              <a:t>2022-2023 Eğitim ve Öğretim Dönemi Okul Sporları Faaliyet Programında yer alan,</a:t>
            </a:r>
          </a:p>
          <a:p>
            <a:pPr algn="ctr"/>
            <a:r>
              <a:rPr lang="tr-TR" sz="1600" b="1" dirty="0">
                <a:latin typeface="Kozuka Mincho Pr6N L" panose="02020300000000000000" pitchFamily="18" charset="-128"/>
                <a:ea typeface="Kozuka Mincho Pr6N L" panose="02020300000000000000" pitchFamily="18" charset="-128"/>
              </a:rPr>
              <a:t>......./....../</a:t>
            </a:r>
            <a:r>
              <a:rPr lang="tr-TR" sz="1600" b="1" dirty="0" smtClean="0">
                <a:latin typeface="Kozuka Mincho Pr6N L" panose="02020300000000000000" pitchFamily="18" charset="-128"/>
                <a:ea typeface="Kozuka Mincho Pr6N L" panose="02020300000000000000" pitchFamily="18" charset="-128"/>
              </a:rPr>
              <a:t>20...... tarihleri </a:t>
            </a:r>
            <a:r>
              <a:rPr lang="tr-TR" sz="1600" b="1" dirty="0">
                <a:latin typeface="Kozuka Mincho Pr6N L" panose="02020300000000000000" pitchFamily="18" charset="-128"/>
                <a:ea typeface="Kozuka Mincho Pr6N L" panose="02020300000000000000" pitchFamily="18" charset="-128"/>
              </a:rPr>
              <a:t>arasında </a:t>
            </a:r>
            <a:r>
              <a:rPr lang="tr-TR" sz="1600" b="1" dirty="0" smtClean="0">
                <a:latin typeface="Kozuka Mincho Pr6N L" panose="02020300000000000000" pitchFamily="18" charset="-128"/>
                <a:ea typeface="Kozuka Mincho Pr6N L" panose="02020300000000000000" pitchFamily="18" charset="-128"/>
              </a:rPr>
              <a:t>.................................. İlçesinde </a:t>
            </a:r>
            <a:r>
              <a:rPr lang="tr-TR" sz="1600" b="1" dirty="0">
                <a:latin typeface="Kozuka Mincho Pr6N L" panose="02020300000000000000" pitchFamily="18" charset="-128"/>
                <a:ea typeface="Kozuka Mincho Pr6N L" panose="02020300000000000000" pitchFamily="18" charset="-128"/>
              </a:rPr>
              <a:t>düzenlenen</a:t>
            </a:r>
          </a:p>
          <a:p>
            <a:pPr algn="ctr"/>
            <a:r>
              <a:rPr lang="tr-TR" sz="1600" b="1" dirty="0" err="1" smtClean="0">
                <a:solidFill>
                  <a:srgbClr val="FF0000"/>
                </a:solidFill>
                <a:latin typeface="Kozuka Mincho Pr6N L" panose="02020300000000000000" pitchFamily="18" charset="-128"/>
                <a:ea typeface="Kozuka Mincho Pr6N L" panose="02020300000000000000" pitchFamily="18" charset="-128"/>
              </a:rPr>
              <a:t>Futsal</a:t>
            </a:r>
            <a:r>
              <a:rPr lang="tr-TR" sz="1600" b="1" dirty="0" smtClean="0">
                <a:solidFill>
                  <a:srgbClr val="FF0000"/>
                </a:solidFill>
                <a:latin typeface="Kozuka Mincho Pr6N L" panose="02020300000000000000" pitchFamily="18" charset="-128"/>
                <a:ea typeface="Kozuka Mincho Pr6N L" panose="02020300000000000000" pitchFamily="18" charset="-128"/>
              </a:rPr>
              <a:t> Yıldız Erkekler İlçe Birinciliği </a:t>
            </a:r>
            <a:r>
              <a:rPr lang="tr-TR" sz="1600" b="1" dirty="0">
                <a:latin typeface="Kozuka Mincho Pr6N L" panose="02020300000000000000" pitchFamily="18" charset="-128"/>
                <a:ea typeface="Kozuka Mincho Pr6N L" panose="02020300000000000000" pitchFamily="18" charset="-128"/>
              </a:rPr>
              <a:t>Müsabakaları ’ </a:t>
            </a:r>
            <a:r>
              <a:rPr lang="tr-TR" sz="1600" b="1" dirty="0" err="1" smtClean="0">
                <a:latin typeface="Kozuka Mincho Pr6N L" panose="02020300000000000000" pitchFamily="18" charset="-128"/>
                <a:ea typeface="Kozuka Mincho Pr6N L" panose="02020300000000000000" pitchFamily="18" charset="-128"/>
              </a:rPr>
              <a:t>nda</a:t>
            </a:r>
            <a:r>
              <a:rPr lang="tr-TR" sz="1600" b="1" dirty="0" smtClean="0">
                <a:latin typeface="Kozuka Mincho Pr6N L" panose="02020300000000000000" pitchFamily="18" charset="-128"/>
                <a:ea typeface="Kozuka Mincho Pr6N L" panose="02020300000000000000" pitchFamily="18" charset="-128"/>
              </a:rPr>
              <a:t> </a:t>
            </a:r>
            <a:r>
              <a:rPr lang="tr-TR" sz="1600" b="1" dirty="0">
                <a:latin typeface="Kozuka Mincho Pr6N L" panose="02020300000000000000" pitchFamily="18" charset="-128"/>
                <a:ea typeface="Kozuka Mincho Pr6N L" panose="02020300000000000000" pitchFamily="18" charset="-128"/>
              </a:rPr>
              <a:t>e</a:t>
            </a:r>
            <a:r>
              <a:rPr lang="tr-TR" sz="1600" b="1" dirty="0" smtClean="0">
                <a:latin typeface="Kozuka Mincho Pr6N L" panose="02020300000000000000" pitchFamily="18" charset="-128"/>
                <a:ea typeface="Kozuka Mincho Pr6N L" panose="02020300000000000000" pitchFamily="18" charset="-128"/>
              </a:rPr>
              <a:t>lde ettiğiniz</a:t>
            </a:r>
            <a:endParaRPr lang="tr-TR" sz="1600" b="1" dirty="0">
              <a:latin typeface="Kozuka Mincho Pr6N L" panose="02020300000000000000" pitchFamily="18" charset="-128"/>
              <a:ea typeface="Kozuka Mincho Pr6N L" panose="02020300000000000000" pitchFamily="18" charset="-128"/>
            </a:endParaRPr>
          </a:p>
          <a:p>
            <a:pPr algn="ctr"/>
            <a:r>
              <a:rPr lang="tr-TR" sz="1600" b="1" dirty="0">
                <a:solidFill>
                  <a:srgbClr val="FF0000"/>
                </a:solidFill>
                <a:latin typeface="Kozuka Mincho Pr6N L" panose="02020300000000000000" pitchFamily="18" charset="-128"/>
                <a:ea typeface="Kozuka Mincho Pr6N L" panose="02020300000000000000" pitchFamily="18" charset="-128"/>
              </a:rPr>
              <a:t>BİRİNCİLİK</a:t>
            </a:r>
            <a:r>
              <a:rPr lang="tr-TR" sz="1600" b="1" dirty="0">
                <a:latin typeface="Kozuka Mincho Pr6N L" panose="02020300000000000000" pitchFamily="18" charset="-128"/>
                <a:ea typeface="Kozuka Mincho Pr6N L" panose="02020300000000000000" pitchFamily="18" charset="-128"/>
              </a:rPr>
              <a:t> derecenizden dolayı tebrik eder, başarılarınızın devamını dilerim. </a:t>
            </a:r>
          </a:p>
          <a:p>
            <a:endParaRPr lang="tr-TR" sz="1600" b="1" dirty="0">
              <a:latin typeface="Kozuka Mincho Pr6N L" panose="02020300000000000000" pitchFamily="18" charset="-128"/>
              <a:ea typeface="Kozuka Mincho Pr6N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334371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42</Words>
  <Application>Microsoft Office PowerPoint</Application>
  <PresentationFormat>A4 Kağıt (210x297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Kozuka Mincho Pr6N L</vt:lpstr>
      <vt:lpstr>Ofis Teması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EXPER</dc:creator>
  <cp:lastModifiedBy>ahmet aksoy</cp:lastModifiedBy>
  <cp:revision>66</cp:revision>
  <cp:lastPrinted>2022-11-04T06:28:22Z</cp:lastPrinted>
  <dcterms:created xsi:type="dcterms:W3CDTF">2021-05-10T14:49:46Z</dcterms:created>
  <dcterms:modified xsi:type="dcterms:W3CDTF">2022-11-15T12:18:12Z</dcterms:modified>
</cp:coreProperties>
</file>